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CC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9953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06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695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57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60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049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167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71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65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93471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712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9A64BF-31EA-45B8-BE31-9891F08EAD77}" type="datetimeFigureOut">
              <a:rPr lang="en-US" smtClean="0"/>
              <a:t>7/31/2017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F0655-ADF6-48D2-BCCD-30DB1031D1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919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8280920" cy="864096"/>
          </a:xfrm>
          <a:solidFill>
            <a:srgbClr val="0070C0"/>
          </a:solidFill>
        </p:spPr>
        <p:txBody>
          <a:bodyPr>
            <a:normAutofit/>
          </a:bodyPr>
          <a:lstStyle/>
          <a:p>
            <a:r>
              <a:rPr lang="th-TH" sz="3600" b="1" dirty="0" err="1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สคร</a:t>
            </a:r>
            <a:r>
              <a:rPr lang="th-TH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th-TH" sz="36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เชียงใหม่</a:t>
            </a:r>
            <a:endParaRPr lang="en-US" sz="36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1412776"/>
            <a:ext cx="46805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เชียงใหม่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สันทราย จอมทอง</a:t>
            </a:r>
          </a:p>
          <a:p>
            <a:pPr>
              <a:lnSpc>
                <a:spcPct val="200000"/>
              </a:lnSpc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เชียงราย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เชียงรายประชานุเคราะห์</a:t>
            </a:r>
          </a:p>
          <a:p>
            <a:pPr>
              <a:lnSpc>
                <a:spcPct val="200000"/>
              </a:lnSpc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ลำปาง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ลำปาง</a:t>
            </a:r>
          </a:p>
          <a:p>
            <a:pPr>
              <a:lnSpc>
                <a:spcPct val="200000"/>
              </a:lnSpc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ลำพูน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แม่ทา ป่าซาง</a:t>
            </a:r>
          </a:p>
          <a:p>
            <a:pPr>
              <a:lnSpc>
                <a:spcPct val="200000"/>
              </a:lnSpc>
            </a:pP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แพร่ </a:t>
            </a: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หนองเม่นไข่ เด่นชัย สูงเม่น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Right Arrow 4"/>
          <p:cNvSpPr/>
          <p:nvPr/>
        </p:nvSpPr>
        <p:spPr>
          <a:xfrm>
            <a:off x="5292080" y="2781801"/>
            <a:ext cx="720080" cy="432048"/>
          </a:xfrm>
          <a:prstGeom prst="rightArrow">
            <a:avLst/>
          </a:prstGeom>
          <a:solidFill>
            <a:srgbClr val="CC0000"/>
          </a:solidFill>
          <a:ln w="3810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6732240" y="2709814"/>
            <a:ext cx="1512168" cy="491225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00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465 cases</a:t>
            </a:r>
            <a:endParaRPr lang="en-US" sz="2000" b="1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309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51520" y="44624"/>
            <a:ext cx="8496944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PROCESS</a:t>
            </a:r>
            <a:endParaRPr lang="en-US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7504" y="5405154"/>
            <a:ext cx="8525963" cy="400110"/>
          </a:xfrm>
          <a:prstGeom prst="rect">
            <a:avLst/>
          </a:prstGeom>
          <a:solidFill>
            <a:srgbClr val="0070C0"/>
          </a:solidFill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Management</a:t>
            </a:r>
            <a:endParaRPr lang="en-US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504" y="332656"/>
            <a:ext cx="892899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ระยะเวลาการจัดส่งไม่ทัน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วัน </a:t>
            </a:r>
          </a:p>
          <a:p>
            <a:pPr>
              <a:lnSpc>
                <a:spcPct val="150000"/>
              </a:lnSpc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คลินิกมีวันศุกร์ </a:t>
            </a:r>
            <a:r>
              <a:rPr lang="th-TH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ตย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day o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day 1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จะไม่สามารถส่งได้พร้อมกัน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กรณีเก็บเสมหะไว้ในตู้เย็น อ.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2-8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องศาเซลเซียส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ไม่ได้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ได้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–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กี่วัน)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 ไปรษณีย์ทราบภายหลังว่าเป็นสิ่งส่งตรวจ จะต้องทำอย่างไร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 ใบยินยอมเก็บไม่ได้ในวันแรก</a:t>
            </a:r>
          </a:p>
          <a:p>
            <a:pPr>
              <a:lnSpc>
                <a:spcPct val="150000"/>
              </a:lnSpc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คลินิกอื่น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inclusion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เข้าได้ แล้วให้ผู้ป่วยกลับบ้าน หรือ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refer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แล้วจึงประสาน </a:t>
            </a:r>
            <a:r>
              <a:rPr lang="en-US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TBClinic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จะทำอย่างไร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 DRS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5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ส่วนที่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 </a:t>
            </a:r>
            <a:endParaRPr lang="th-TH" b="1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50000"/>
              </a:lnSpc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8 	: HIV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ให้ใช้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ผลสัมภาษณ์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ณ วันที่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enroll   case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กรณี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window period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หรือ กรณี ผู้ป่วยยินยอมตรวจภายหลัง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enroll case?</a:t>
            </a:r>
          </a:p>
          <a:p>
            <a:pPr>
              <a:lnSpc>
                <a:spcPct val="150000"/>
              </a:lnSpc>
            </a:pP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ข้อ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10 	: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เหตุผลการส่งตรวจ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ควรเพิ่ม </a:t>
            </a:r>
          </a:p>
          <a:p>
            <a:pPr>
              <a:lnSpc>
                <a:spcPct val="150000"/>
              </a:lnSpc>
            </a:pPr>
            <a:r>
              <a:rPr lang="th-TH" b="1" dirty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	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New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และ กรณี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ผู้ป่วยใหม่อื่นๆ </a:t>
            </a:r>
            <a:r>
              <a:rPr 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 </a:t>
            </a:r>
            <a:r>
              <a:rPr lang="th-TH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หมายถึงกรณีเช่นไร</a:t>
            </a:r>
            <a:endParaRPr lang="en-US" b="1" dirty="0" smtClean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496" y="5797713"/>
            <a:ext cx="87129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ค่าจัดส่ง โดย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co-chain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ค่าติดตามความก้าวหน้าการดำเนินงานตาม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form DRS 4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th-TH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สสจ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.ทุกเดือน)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และ </a:t>
            </a:r>
            <a:r>
              <a:rPr 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DRS 10 (</a:t>
            </a:r>
            <a:r>
              <a:rPr lang="th-TH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สคร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ทุก</a:t>
            </a:r>
            <a:r>
              <a:rPr lang="th-TH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ไตรมาส</a:t>
            </a:r>
            <a:r>
              <a:rPr lang="th-TH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480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70</Words>
  <Application>Microsoft Office PowerPoint</Application>
  <PresentationFormat>On-screen Show (4:3)</PresentationFormat>
  <Paragraphs>22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สคร.1 เชียงใหม่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สคร.1 เชียงใหม่</dc:title>
  <dc:creator>Owner</dc:creator>
  <cp:lastModifiedBy>Owner</cp:lastModifiedBy>
  <cp:revision>7</cp:revision>
  <dcterms:created xsi:type="dcterms:W3CDTF">2017-07-31T14:44:00Z</dcterms:created>
  <dcterms:modified xsi:type="dcterms:W3CDTF">2017-07-31T15:42:29Z</dcterms:modified>
</cp:coreProperties>
</file>